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63" r:id="rId3"/>
    <p:sldId id="258" r:id="rId4"/>
    <p:sldId id="259" r:id="rId5"/>
    <p:sldId id="260" r:id="rId6"/>
    <p:sldId id="261" r:id="rId7"/>
    <p:sldId id="262" r:id="rId8"/>
    <p:sldId id="257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080E4D-7E8B-48FC-B7A5-6E3D861D7EC5}" v="3" dt="2023-05-31T14:22:38.9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5332" autoAdjust="0"/>
  </p:normalViewPr>
  <p:slideViewPr>
    <p:cSldViewPr snapToGrid="0">
      <p:cViewPr varScale="1">
        <p:scale>
          <a:sx n="73" d="100"/>
          <a:sy n="73" d="100"/>
        </p:scale>
        <p:origin x="33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jamin Strusch" userId="d4ceea4940c51958" providerId="LiveId" clId="{51080E4D-7E8B-48FC-B7A5-6E3D861D7EC5}"/>
    <pc:docChg chg="undo custSel modSld">
      <pc:chgData name="Benjamin Strusch" userId="d4ceea4940c51958" providerId="LiveId" clId="{51080E4D-7E8B-48FC-B7A5-6E3D861D7EC5}" dt="2023-05-31T14:25:05.384" v="21" actId="478"/>
      <pc:docMkLst>
        <pc:docMk/>
      </pc:docMkLst>
      <pc:sldChg chg="addSp delSp modSp mod">
        <pc:chgData name="Benjamin Strusch" userId="d4ceea4940c51958" providerId="LiveId" clId="{51080E4D-7E8B-48FC-B7A5-6E3D861D7EC5}" dt="2023-05-31T14:25:05.384" v="21" actId="478"/>
        <pc:sldMkLst>
          <pc:docMk/>
          <pc:sldMk cId="2515642859" sldId="257"/>
        </pc:sldMkLst>
        <pc:spChg chg="add del">
          <ac:chgData name="Benjamin Strusch" userId="d4ceea4940c51958" providerId="LiveId" clId="{51080E4D-7E8B-48FC-B7A5-6E3D861D7EC5}" dt="2023-05-31T14:22:38.980" v="13"/>
          <ac:spMkLst>
            <pc:docMk/>
            <pc:sldMk cId="2515642859" sldId="257"/>
            <ac:spMk id="2" creationId="{4AD413C1-5144-0464-F6CF-F3950036DDDA}"/>
          </ac:spMkLst>
        </pc:spChg>
        <pc:picChg chg="add del">
          <ac:chgData name="Benjamin Strusch" userId="d4ceea4940c51958" providerId="LiveId" clId="{51080E4D-7E8B-48FC-B7A5-6E3D861D7EC5}" dt="2023-05-31T14:07:47.859" v="1" actId="22"/>
          <ac:picMkLst>
            <pc:docMk/>
            <pc:sldMk cId="2515642859" sldId="257"/>
            <ac:picMk id="3" creationId="{BFF64590-AC36-8CC7-5E75-7B6B8EF8ED66}"/>
          </ac:picMkLst>
        </pc:picChg>
        <pc:picChg chg="add del mod">
          <ac:chgData name="Benjamin Strusch" userId="d4ceea4940c51958" providerId="LiveId" clId="{51080E4D-7E8B-48FC-B7A5-6E3D861D7EC5}" dt="2023-05-31T14:22:44.997" v="17" actId="478"/>
          <ac:picMkLst>
            <pc:docMk/>
            <pc:sldMk cId="2515642859" sldId="257"/>
            <ac:picMk id="3" creationId="{C912DFEA-32FF-096F-CAD0-EA23E3298EC8}"/>
          </ac:picMkLst>
        </pc:picChg>
        <pc:picChg chg="add del">
          <ac:chgData name="Benjamin Strusch" userId="d4ceea4940c51958" providerId="LiveId" clId="{51080E4D-7E8B-48FC-B7A5-6E3D861D7EC5}" dt="2023-05-31T14:07:56.451" v="4" actId="22"/>
          <ac:picMkLst>
            <pc:docMk/>
            <pc:sldMk cId="2515642859" sldId="257"/>
            <ac:picMk id="5" creationId="{9A0CB886-02B4-0825-3AD5-B6EFB4CA44A2}"/>
          </ac:picMkLst>
        </pc:picChg>
        <pc:picChg chg="add del mod">
          <ac:chgData name="Benjamin Strusch" userId="d4ceea4940c51958" providerId="LiveId" clId="{51080E4D-7E8B-48FC-B7A5-6E3D861D7EC5}" dt="2023-05-31T14:25:05.384" v="21" actId="478"/>
          <ac:picMkLst>
            <pc:docMk/>
            <pc:sldMk cId="2515642859" sldId="257"/>
            <ac:picMk id="5" creationId="{BD18C704-7370-36C9-AC63-EA54DBC9B349}"/>
          </ac:picMkLst>
        </pc:picChg>
        <pc:picChg chg="del">
          <ac:chgData name="Benjamin Strusch" userId="d4ceea4940c51958" providerId="LiveId" clId="{51080E4D-7E8B-48FC-B7A5-6E3D861D7EC5}" dt="2023-05-31T14:07:49.479" v="2" actId="478"/>
          <ac:picMkLst>
            <pc:docMk/>
            <pc:sldMk cId="2515642859" sldId="257"/>
            <ac:picMk id="6" creationId="{00000000-0000-0000-0000-000000000000}"/>
          </ac:picMkLst>
        </pc:picChg>
        <pc:picChg chg="add del mod">
          <ac:chgData name="Benjamin Strusch" userId="d4ceea4940c51958" providerId="LiveId" clId="{51080E4D-7E8B-48FC-B7A5-6E3D861D7EC5}" dt="2023-05-31T14:20:09.682" v="9" actId="478"/>
          <ac:picMkLst>
            <pc:docMk/>
            <pc:sldMk cId="2515642859" sldId="257"/>
            <ac:picMk id="8" creationId="{58E9AA12-72F2-5648-ED33-A384DE7A8E74}"/>
          </ac:picMkLst>
        </pc:picChg>
        <pc:picChg chg="add del">
          <ac:chgData name="Benjamin Strusch" userId="d4ceea4940c51958" providerId="LiveId" clId="{51080E4D-7E8B-48FC-B7A5-6E3D861D7EC5}" dt="2023-05-31T14:22:36.464" v="11" actId="478"/>
          <ac:picMkLst>
            <pc:docMk/>
            <pc:sldMk cId="2515642859" sldId="257"/>
            <ac:picMk id="10" creationId="{D61003D5-2469-992E-681F-CC9E72557432}"/>
          </ac:picMkLst>
        </pc:picChg>
      </pc:sldChg>
    </pc:docChg>
  </pc:docChgLst>
  <pc:docChgLst>
    <pc:chgData name="Benjamin Strusch" userId="d4ceea4940c51958" providerId="LiveId" clId="{83BA4BC6-C1AE-4838-B209-B7BA7FA56064}"/>
    <pc:docChg chg="modSld">
      <pc:chgData name="Benjamin Strusch" userId="d4ceea4940c51958" providerId="LiveId" clId="{83BA4BC6-C1AE-4838-B209-B7BA7FA56064}" dt="2023-05-10T14:48:58.204" v="1"/>
      <pc:docMkLst>
        <pc:docMk/>
      </pc:docMkLst>
      <pc:sldChg chg="addSp delSp">
        <pc:chgData name="Benjamin Strusch" userId="d4ceea4940c51958" providerId="LiveId" clId="{83BA4BC6-C1AE-4838-B209-B7BA7FA56064}" dt="2023-05-10T14:48:58.204" v="1"/>
        <pc:sldMkLst>
          <pc:docMk/>
          <pc:sldMk cId="2515642859" sldId="257"/>
        </pc:sldMkLst>
        <pc:picChg chg="add">
          <ac:chgData name="Benjamin Strusch" userId="d4ceea4940c51958" providerId="LiveId" clId="{83BA4BC6-C1AE-4838-B209-B7BA7FA56064}" dt="2023-05-10T14:48:58.204" v="1"/>
          <ac:picMkLst>
            <pc:docMk/>
            <pc:sldMk cId="2515642859" sldId="257"/>
            <ac:picMk id="2" creationId="{355BC91A-3193-658A-CFCE-B00330BE9428}"/>
          </ac:picMkLst>
        </pc:picChg>
        <pc:picChg chg="del">
          <ac:chgData name="Benjamin Strusch" userId="d4ceea4940c51958" providerId="LiveId" clId="{83BA4BC6-C1AE-4838-B209-B7BA7FA56064}" dt="2023-05-10T14:48:57.866" v="0" actId="478"/>
          <ac:picMkLst>
            <pc:docMk/>
            <pc:sldMk cId="2515642859" sldId="257"/>
            <ac:picMk id="1026" creationId="{DFAC7B52-C079-B807-DB0A-D3FCAC866284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695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90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2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833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7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7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5/31/2023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82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5/31/2023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31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5/31/2023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3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34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39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5/31/2023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99570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0" b="7454"/>
          <a:stretch/>
        </p:blipFill>
        <p:spPr>
          <a:xfrm>
            <a:off x="0" y="0"/>
            <a:ext cx="12192000" cy="68453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0" y="4144963"/>
            <a:ext cx="63373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0000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2935685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7" b="8534"/>
          <a:stretch/>
        </p:blipFill>
        <p:spPr>
          <a:xfrm>
            <a:off x="0" y="1"/>
            <a:ext cx="12192000" cy="68453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0400" y="927101"/>
            <a:ext cx="3149600" cy="49911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b="1" dirty="0">
                <a:solidFill>
                  <a:schemeClr val="accent4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27395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148"/>
          <a:stretch/>
        </p:blipFill>
        <p:spPr>
          <a:xfrm>
            <a:off x="0" y="0"/>
            <a:ext cx="12192000" cy="483800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338" y="4172990"/>
            <a:ext cx="10011064" cy="2103120"/>
          </a:xfrm>
          <a:prstGeom prst="rect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>
                <a:solidFill>
                  <a:srgbClr val="0B41CD"/>
                </a:solidFill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D60C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418605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921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7350" y="1871663"/>
            <a:ext cx="63373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FF00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2976505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19"/>
          <a:stretch/>
        </p:blipFill>
        <p:spPr>
          <a:xfrm>
            <a:off x="0" y="-1"/>
            <a:ext cx="12192000" cy="68834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0"/>
            <a:ext cx="9601200" cy="2006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0000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2250718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3100" y="715962"/>
            <a:ext cx="4356100" cy="48466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Did </a:t>
            </a:r>
            <a:r>
              <a:rPr lang="en-US" sz="4400" b="1" dirty="0">
                <a:solidFill>
                  <a:srgbClr val="FF0000"/>
                </a:solidFill>
              </a:rPr>
              <a:t>stringency</a:t>
            </a:r>
            <a:r>
              <a:rPr lang="en-US" sz="4400" dirty="0">
                <a:solidFill>
                  <a:srgbClr val="FF0000"/>
                </a:solidFill>
              </a:rPr>
              <a:t> measures influence </a:t>
            </a:r>
            <a:r>
              <a:rPr lang="en-US" sz="4400" b="1" dirty="0">
                <a:solidFill>
                  <a:srgbClr val="FF0000"/>
                </a:solidFill>
              </a:rPr>
              <a:t>Happiness</a:t>
            </a:r>
            <a:r>
              <a:rPr lang="en-US" sz="4400" dirty="0">
                <a:solidFill>
                  <a:srgbClr val="FF0000"/>
                </a:solidFill>
              </a:rPr>
              <a:t> across the world over the course of the pandemic?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9" b="14784"/>
          <a:stretch/>
        </p:blipFill>
        <p:spPr>
          <a:xfrm>
            <a:off x="0" y="1"/>
            <a:ext cx="6337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08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94" b="7188"/>
          <a:stretch/>
        </p:blipFill>
        <p:spPr>
          <a:xfrm>
            <a:off x="0" y="0"/>
            <a:ext cx="12192000" cy="68453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BF7890-5B34-538C-7791-C1E5D2F48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7700" y="550863"/>
            <a:ext cx="63373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dirty="0">
                <a:solidFill>
                  <a:srgbClr val="FF0000"/>
                </a:solidFill>
              </a:rPr>
              <a:t>Did stringency measures influence Happiness across the world over the course of the pandemic?</a:t>
            </a:r>
          </a:p>
        </p:txBody>
      </p:sp>
    </p:spTree>
    <p:extLst>
      <p:ext uri="{BB962C8B-B14F-4D97-AF65-F5344CB8AC3E}">
        <p14:creationId xmlns:p14="http://schemas.microsoft.com/office/powerpoint/2010/main" val="670727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5642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105</Words>
  <Application>Microsoft Office PowerPoint</Application>
  <PresentationFormat>Widescreen</PresentationFormat>
  <Paragraphs>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Did stringency measures influence Happiness across the world over the course of the pandemic?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Did stringency measures influence Happiness across the world over the course of the pandemic?</dc:title>
  <dc:creator>Benjamin Strusch</dc:creator>
  <cp:lastModifiedBy>Benjamin Strusch</cp:lastModifiedBy>
  <cp:revision>7</cp:revision>
  <dcterms:created xsi:type="dcterms:W3CDTF">2023-05-10T14:26:13Z</dcterms:created>
  <dcterms:modified xsi:type="dcterms:W3CDTF">2023-05-31T14:25:09Z</dcterms:modified>
</cp:coreProperties>
</file>

<file path=docProps/thumbnail.jpeg>
</file>